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4" r:id="rId5"/>
    <p:sldId id="260" r:id="rId6"/>
    <p:sldId id="263" r:id="rId7"/>
    <p:sldId id="265" r:id="rId8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51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fi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30BCBAF-5764-1F28-CB3B-C774E6BC3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7001695-0646-1E08-A331-5B4EAEA36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C067575-9219-BE43-24AE-C21CB58FB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6631D5A-ED3C-3525-7D61-93D8B185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3E15948-8AC9-0598-53FD-2EAA00014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86189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00223CC-8501-3442-2A4E-EB8201A25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B53B3E6F-D398-3D2B-1D4F-783AA0253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1E322977-5E83-198F-740C-183C02EAD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F0D9E61-A805-0CCA-9737-642852BBD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8A69572-EE83-50D5-D3F0-35B148AC1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97443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32F4AA4A-5BD8-196E-4745-CC51625C46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C1DF0DD9-4BF9-9AF7-FDED-BC1FA1701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3A00925-2C5A-24BA-D551-D2A0B9952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5A1FFDD-2C93-877D-B855-4A5250079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FF75716-C2C0-EDD4-A49B-E53A425AA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35555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82641C6-7472-5213-BD89-0AF96D5B8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D06524A-3D91-4C29-F318-58863BF3B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DFC5081-1F82-E2E9-3DAE-C2611B845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11E1417-A069-37E3-A89B-5036F1B4A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149112F-49A0-F7A2-6A56-6C2534022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32641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B6E6820-D3A1-5F23-9135-9F89A42A6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395C3FBE-6485-641F-131C-4ADFF0044D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F0D06E0-F2E0-9D79-4307-2B4F354DE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663B3B9-8470-4626-AD6C-90188307E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18A767C-A4FB-61FB-5AD8-9A7486342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81041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B7458D9-4E2D-4487-184F-05FAEA990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419D3A7-6691-B184-BE84-344F0A170C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4A3C113F-B6FC-97A5-11DB-A57BE5C68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DE49DF9B-13BA-8619-457D-72FB25BC1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F2119190-E491-68AA-D940-688E3383F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57ADF39F-C37C-B3E1-95CF-BDD6853A4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0341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39AE6CA-EB3E-8214-60D4-92A28089E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452E5E7-0E12-6B39-F53E-4BA633E26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6D59F9E-4F2A-E2A5-8674-1C7C07C40A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61AC3D73-D596-8774-2015-8B844D1B8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9C66D097-F2C5-0155-6E19-5F64D12D37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BB53DE6B-A3C0-AF29-C65C-F102DCD7A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43324CE8-A82A-E0AB-C945-DCB42C02F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8EEFAAEA-7E87-2B58-9A39-7320A7BBF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97175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CBF2D10-ADCC-0091-397C-6BDD84611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F8381B7A-99F0-A254-ABC4-5807DB555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EEEFB49-E4F1-B240-91F4-90DCC2640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74002B90-DAE6-96CA-5F76-537EE8C55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10537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BBD75D57-E772-1DC1-DBA0-511D45491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FED5B7AD-D39C-B599-487A-7B614DBE9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A01E0522-0264-3920-A768-56E76D0C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00958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14AB0D0-0300-0C99-C8B7-5DE6F9279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44815E4-EC2F-D56C-BA67-5DDB903AE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F8C86A6D-5469-5442-84BD-FA85352FE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BEAF67AE-6516-12CB-1C08-56E1D076F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809DD32D-3B3B-3FC9-0749-6E9C6E598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F62D468B-87E2-3ABA-E9FC-D93A51F61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2973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FD9F252-AAC3-2A44-C9F8-0CAA9BE95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1531E5E4-3AB2-99B5-5040-8742FE73FF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E3A81BFF-30B4-11E6-FAE1-60006F7F63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71CD55F4-F095-4C50-1B3B-4411F3084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68BD1550-2B5C-6AF8-860D-A99890D58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AC897EB8-67BD-A621-3E06-633FE0762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6932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4BD71183-EEE5-6083-ED24-5E56C1C62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5759E1E-B24E-7943-3A58-CCFF095FA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030F226-C10A-F484-7F45-F2D971642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F2B893-66C2-4F20-B6C1-549929615822}" type="datetimeFigureOut">
              <a:rPr lang="cs-CZ" smtClean="0"/>
              <a:t>08.06.2025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C9E06A6-83A6-7C77-51EA-ADAA22F547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3FFCD0E-FBF4-836F-B567-4AFA7B5210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380738-DF4C-4EC8-BB96-FEE3A622535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57484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 descr="Obsah obrázku kruh, bublina&#10;&#10;Obsah generovaný pomocí AI může být nesprávný.">
            <a:extLst>
              <a:ext uri="{FF2B5EF4-FFF2-40B4-BE49-F238E27FC236}">
                <a16:creationId xmlns:a16="http://schemas.microsoft.com/office/drawing/2014/main" id="{5039B659-97BA-B7F4-E9AF-F7979C974D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" b="4374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FB15B3E9-3507-4AE0-C7E9-50780A27C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78979"/>
            <a:ext cx="9144000" cy="2387600"/>
          </a:xfrm>
        </p:spPr>
        <p:txBody>
          <a:bodyPr>
            <a:normAutofit/>
          </a:bodyPr>
          <a:lstStyle/>
          <a:p>
            <a:r>
              <a:rPr lang="cs-CZ" sz="10000" dirty="0"/>
              <a:t>SPOVYZ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08BC0DC-9F1E-894B-FEB4-EC89F25C1C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1377" y="3866579"/>
            <a:ext cx="2349246" cy="793877"/>
          </a:xfrm>
        </p:spPr>
        <p:txBody>
          <a:bodyPr>
            <a:normAutofit/>
          </a:bodyPr>
          <a:lstStyle/>
          <a:p>
            <a:r>
              <a:rPr lang="cs-CZ" dirty="0"/>
              <a:t>Jan Vacek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622810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 descr="Obsah obrázku kruh, bublina&#10;&#10;Obsah generovaný pomocí AI může být nesprávný.">
            <a:extLst>
              <a:ext uri="{FF2B5EF4-FFF2-40B4-BE49-F238E27FC236}">
                <a16:creationId xmlns:a16="http://schemas.microsoft.com/office/drawing/2014/main" id="{C9288FC8-8706-9241-2B47-DA82FC6878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81" b="2656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Nadpis 1">
            <a:extLst>
              <a:ext uri="{FF2B5EF4-FFF2-40B4-BE49-F238E27FC236}">
                <a16:creationId xmlns:a16="http://schemas.microsoft.com/office/drawing/2014/main" id="{B4A05E31-4333-F33F-180D-B8F915DE6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4870"/>
            <a:ext cx="10515600" cy="1325563"/>
          </a:xfrm>
        </p:spPr>
        <p:txBody>
          <a:bodyPr/>
          <a:lstStyle/>
          <a:p>
            <a:pPr algn="ctr"/>
            <a:r>
              <a:rPr lang="cs-CZ" dirty="0" err="1"/>
              <a:t>Info</a:t>
            </a:r>
            <a:endParaRPr lang="cs-CZ" dirty="0"/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795CB216-55C7-08D3-3275-46460DA61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6104" y="2276856"/>
            <a:ext cx="8997696" cy="3493008"/>
          </a:xfrm>
        </p:spPr>
        <p:txBody>
          <a:bodyPr anchor="t"/>
          <a:lstStyle/>
          <a:p>
            <a:pPr marL="0" indent="0">
              <a:buNone/>
            </a:pPr>
            <a:r>
              <a:rPr lang="cs-CZ" b="1" dirty="0"/>
              <a:t>Název školy: </a:t>
            </a:r>
            <a:r>
              <a:rPr lang="cs-CZ" dirty="0"/>
              <a:t>Střední průmyslová škola, Ústí nad Labem, Resslova 5, příspěvková organizace</a:t>
            </a:r>
          </a:p>
          <a:p>
            <a:pPr marL="0" indent="0">
              <a:buNone/>
            </a:pPr>
            <a:r>
              <a:rPr lang="cs-CZ" b="1" dirty="0"/>
              <a:t>Student: </a:t>
            </a:r>
            <a:r>
              <a:rPr lang="cs-CZ" dirty="0"/>
              <a:t>Jan Vacek</a:t>
            </a:r>
          </a:p>
          <a:p>
            <a:pPr marL="0" indent="0">
              <a:buNone/>
            </a:pPr>
            <a:r>
              <a:rPr lang="cs-CZ" b="1" dirty="0"/>
              <a:t>Třída: </a:t>
            </a:r>
            <a:r>
              <a:rPr lang="cs-CZ" dirty="0"/>
              <a:t>3ITB</a:t>
            </a:r>
          </a:p>
          <a:p>
            <a:pPr marL="0" indent="0">
              <a:buNone/>
            </a:pPr>
            <a:r>
              <a:rPr lang="cs-CZ" b="1" dirty="0"/>
              <a:t>Vedoucí práce:</a:t>
            </a:r>
            <a:r>
              <a:rPr lang="cs-CZ" dirty="0"/>
              <a:t> Tomáš Ulrich</a:t>
            </a:r>
          </a:p>
          <a:p>
            <a:pPr marL="0" indent="0">
              <a:buNone/>
            </a:pPr>
            <a:r>
              <a:rPr lang="cs-CZ" b="1" dirty="0"/>
              <a:t>Školní rok: </a:t>
            </a:r>
            <a:r>
              <a:rPr lang="cs-CZ" dirty="0"/>
              <a:t>2024/2025</a:t>
            </a:r>
          </a:p>
        </p:txBody>
      </p:sp>
    </p:spTree>
    <p:extLst>
      <p:ext uri="{BB962C8B-B14F-4D97-AF65-F5344CB8AC3E}">
        <p14:creationId xmlns:p14="http://schemas.microsoft.com/office/powerpoint/2010/main" val="960466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A3084-4DBE-A118-74DD-4631DE266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 descr="Obsah obrázku kruh, bublina&#10;&#10;Obsah generovaný pomocí AI může být nesprávný.">
            <a:extLst>
              <a:ext uri="{FF2B5EF4-FFF2-40B4-BE49-F238E27FC236}">
                <a16:creationId xmlns:a16="http://schemas.microsoft.com/office/drawing/2014/main" id="{464A095F-9AF0-B800-5291-6AB2E096E2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81" b="2656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Nadpis 1">
            <a:extLst>
              <a:ext uri="{FF2B5EF4-FFF2-40B4-BE49-F238E27FC236}">
                <a16:creationId xmlns:a16="http://schemas.microsoft.com/office/drawing/2014/main" id="{79F6920C-EB3E-AC8B-5EF1-B32DEC21B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8901"/>
            <a:ext cx="10515600" cy="1325563"/>
          </a:xfrm>
        </p:spPr>
        <p:txBody>
          <a:bodyPr/>
          <a:lstStyle/>
          <a:p>
            <a:pPr algn="ctr"/>
            <a:r>
              <a:rPr lang="cs-CZ" dirty="0"/>
              <a:t>Cíle projektu</a:t>
            </a: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7B9C26E8-1C47-65DC-0746-BEB06A971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1512" y="2607246"/>
            <a:ext cx="5875200" cy="2495106"/>
          </a:xfrm>
        </p:spPr>
        <p:txBody>
          <a:bodyPr>
            <a:normAutofit/>
          </a:bodyPr>
          <a:lstStyle/>
          <a:p>
            <a:r>
              <a:rPr lang="cs-CZ" dirty="0"/>
              <a:t>Webová aplikace</a:t>
            </a:r>
          </a:p>
          <a:p>
            <a:r>
              <a:rPr lang="cs-CZ" dirty="0"/>
              <a:t>Zjednodušení plánování práce</a:t>
            </a:r>
          </a:p>
          <a:p>
            <a:r>
              <a:rPr lang="cs-CZ" dirty="0"/>
              <a:t>Lepší spolupráce mezi uživateli</a:t>
            </a:r>
          </a:p>
          <a:p>
            <a:r>
              <a:rPr lang="cs-CZ" dirty="0"/>
              <a:t>Přehlednější vykazování práce</a:t>
            </a:r>
          </a:p>
        </p:txBody>
      </p:sp>
    </p:spTree>
    <p:extLst>
      <p:ext uri="{BB962C8B-B14F-4D97-AF65-F5344CB8AC3E}">
        <p14:creationId xmlns:p14="http://schemas.microsoft.com/office/powerpoint/2010/main" val="1048942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FFECA-F201-6243-42B0-647456441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 descr="Obsah obrázku kruh, bublina&#10;&#10;Obsah generovaný pomocí AI může být nesprávný.">
            <a:extLst>
              <a:ext uri="{FF2B5EF4-FFF2-40B4-BE49-F238E27FC236}">
                <a16:creationId xmlns:a16="http://schemas.microsoft.com/office/drawing/2014/main" id="{CBAA4D4A-BBD0-F3E2-0EA3-701BE631A2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81" b="2656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Nadpis 1">
            <a:extLst>
              <a:ext uri="{FF2B5EF4-FFF2-40B4-BE49-F238E27FC236}">
                <a16:creationId xmlns:a16="http://schemas.microsoft.com/office/drawing/2014/main" id="{A42F1F79-91EB-A780-AEE1-9212DB829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4870"/>
            <a:ext cx="10515600" cy="1325563"/>
          </a:xfrm>
        </p:spPr>
        <p:txBody>
          <a:bodyPr/>
          <a:lstStyle/>
          <a:p>
            <a:pPr algn="ctr"/>
            <a:r>
              <a:rPr lang="cs-CZ" dirty="0"/>
              <a:t>Cíle projektu</a:t>
            </a: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9676C06E-8F25-137E-983C-A3F9A6F76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9624" y="2652966"/>
            <a:ext cx="5876544" cy="2476818"/>
          </a:xfrm>
        </p:spPr>
        <p:txBody>
          <a:bodyPr anchor="t"/>
          <a:lstStyle/>
          <a:p>
            <a:r>
              <a:rPr lang="cs-CZ" dirty="0"/>
              <a:t>Podpora hierarchie firmy (více účtů s různými rolemi)</a:t>
            </a:r>
          </a:p>
          <a:p>
            <a:r>
              <a:rPr lang="cs-CZ" dirty="0"/>
              <a:t>Snadná kontrola</a:t>
            </a:r>
          </a:p>
          <a:p>
            <a:r>
              <a:rPr lang="cs-CZ" dirty="0"/>
              <a:t>Klidné a nerušivé prostředí</a:t>
            </a:r>
          </a:p>
        </p:txBody>
      </p:sp>
    </p:spTree>
    <p:extLst>
      <p:ext uri="{BB962C8B-B14F-4D97-AF65-F5344CB8AC3E}">
        <p14:creationId xmlns:p14="http://schemas.microsoft.com/office/powerpoint/2010/main" val="1852844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B51F8E-7951-B369-495D-3C3B075B2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ázek 1" descr="Obsah obrázku kruh, bublina&#10;&#10;Obsah generovaný pomocí AI může být nesprávný.">
            <a:extLst>
              <a:ext uri="{FF2B5EF4-FFF2-40B4-BE49-F238E27FC236}">
                <a16:creationId xmlns:a16="http://schemas.microsoft.com/office/drawing/2014/main" id="{B9086E22-7967-4986-4632-EEA51C0EFE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81" b="26569"/>
          <a:stretch>
            <a:fillRect/>
          </a:stretch>
        </p:blipFill>
        <p:spPr>
          <a:xfrm>
            <a:off x="0" y="-4542"/>
            <a:ext cx="12192000" cy="685800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2C6C9C9-83BF-4A6C-A1BF-C1735C61B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524" y="1"/>
            <a:ext cx="7295477" cy="6853457"/>
          </a:xfrm>
          <a:custGeom>
            <a:avLst/>
            <a:gdLst>
              <a:gd name="connsiteX0" fmla="*/ 2113864 w 7295477"/>
              <a:gd name="connsiteY0" fmla="*/ 0 h 6853457"/>
              <a:gd name="connsiteX1" fmla="*/ 5731689 w 7295477"/>
              <a:gd name="connsiteY1" fmla="*/ 0 h 6853457"/>
              <a:gd name="connsiteX2" fmla="*/ 5792604 w 7295477"/>
              <a:gd name="connsiteY2" fmla="*/ 31199 h 6853457"/>
              <a:gd name="connsiteX3" fmla="*/ 7277638 w 7295477"/>
              <a:gd name="connsiteY3" fmla="*/ 1446415 h 6853457"/>
              <a:gd name="connsiteX4" fmla="*/ 7295477 w 7295477"/>
              <a:gd name="connsiteY4" fmla="*/ 1478103 h 6853457"/>
              <a:gd name="connsiteX5" fmla="*/ 7295477 w 7295477"/>
              <a:gd name="connsiteY5" fmla="*/ 5482224 h 6853457"/>
              <a:gd name="connsiteX6" fmla="*/ 7195301 w 7295477"/>
              <a:gd name="connsiteY6" fmla="*/ 5644337 h 6853457"/>
              <a:gd name="connsiteX7" fmla="*/ 5956878 w 7295477"/>
              <a:gd name="connsiteY7" fmla="*/ 6835380 h 6853457"/>
              <a:gd name="connsiteX8" fmla="*/ 5925438 w 7295477"/>
              <a:gd name="connsiteY8" fmla="*/ 6853457 h 6853457"/>
              <a:gd name="connsiteX9" fmla="*/ 1920114 w 7295477"/>
              <a:gd name="connsiteY9" fmla="*/ 6853457 h 6853457"/>
              <a:gd name="connsiteX10" fmla="*/ 1888674 w 7295477"/>
              <a:gd name="connsiteY10" fmla="*/ 6835380 h 6853457"/>
              <a:gd name="connsiteX11" fmla="*/ 0 w 7295477"/>
              <a:gd name="connsiteY11" fmla="*/ 3480517 h 6853457"/>
              <a:gd name="connsiteX12" fmla="*/ 2052949 w 7295477"/>
              <a:gd name="connsiteY12" fmla="*/ 31199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95477" h="6853457">
                <a:moveTo>
                  <a:pt x="2113864" y="0"/>
                </a:moveTo>
                <a:lnTo>
                  <a:pt x="5731689" y="0"/>
                </a:lnTo>
                <a:lnTo>
                  <a:pt x="5792604" y="31199"/>
                </a:lnTo>
                <a:cubicBezTo>
                  <a:pt x="6404018" y="363339"/>
                  <a:pt x="6917255" y="853303"/>
                  <a:pt x="7277638" y="1446415"/>
                </a:cubicBezTo>
                <a:lnTo>
                  <a:pt x="7295477" y="1478103"/>
                </a:lnTo>
                <a:lnTo>
                  <a:pt x="7295477" y="5482224"/>
                </a:lnTo>
                <a:lnTo>
                  <a:pt x="7195301" y="5644337"/>
                </a:lnTo>
                <a:cubicBezTo>
                  <a:pt x="6875688" y="6126745"/>
                  <a:pt x="6452261" y="6534378"/>
                  <a:pt x="5956878" y="6835380"/>
                </a:cubicBezTo>
                <a:lnTo>
                  <a:pt x="5925438" y="6853457"/>
                </a:lnTo>
                <a:lnTo>
                  <a:pt x="1920114" y="6853457"/>
                </a:lnTo>
                <a:lnTo>
                  <a:pt x="1888674" y="6835380"/>
                </a:lnTo>
                <a:cubicBezTo>
                  <a:pt x="756370" y="6147375"/>
                  <a:pt x="0" y="4902276"/>
                  <a:pt x="0" y="3480517"/>
                </a:cubicBezTo>
                <a:cubicBezTo>
                  <a:pt x="0" y="1991056"/>
                  <a:pt x="830121" y="695479"/>
                  <a:pt x="2052949" y="3119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Obrázek 5" descr="Obsah obrázku kruh, Grafika&#10;&#10;Obsah generovaný pomocí AI může být nesprávný.">
            <a:extLst>
              <a:ext uri="{FF2B5EF4-FFF2-40B4-BE49-F238E27FC236}">
                <a16:creationId xmlns:a16="http://schemas.microsoft.com/office/drawing/2014/main" id="{541292E3-DF15-D3A3-F27F-8B780C1AA2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4" r="-2" b="-2"/>
          <a:stretch>
            <a:fillRect/>
          </a:stretch>
        </p:blipFill>
        <p:spPr>
          <a:xfrm>
            <a:off x="5063087" y="-4542"/>
            <a:ext cx="7128913" cy="6853457"/>
          </a:xfrm>
          <a:custGeom>
            <a:avLst/>
            <a:gdLst/>
            <a:ahLst/>
            <a:cxnLst/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</p:spPr>
      </p:pic>
      <p:sp>
        <p:nvSpPr>
          <p:cNvPr id="7" name="Nadpis 1">
            <a:extLst>
              <a:ext uri="{FF2B5EF4-FFF2-40B4-BE49-F238E27FC236}">
                <a16:creationId xmlns:a16="http://schemas.microsoft.com/office/drawing/2014/main" id="{5BE98D60-DED1-26FC-FD74-5A1C7A2C6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5382" y="2766218"/>
            <a:ext cx="3727704" cy="1325563"/>
          </a:xfrm>
        </p:spPr>
        <p:txBody>
          <a:bodyPr>
            <a:noAutofit/>
          </a:bodyPr>
          <a:lstStyle/>
          <a:p>
            <a:pPr algn="ctr"/>
            <a:r>
              <a:rPr lang="cs-CZ" sz="7000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1541766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486000-5E6C-01C1-1E94-976BB010B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 descr="Obsah obrázku kruh, bublina&#10;&#10;Obsah generovaný pomocí AI může být nesprávný.">
            <a:extLst>
              <a:ext uri="{FF2B5EF4-FFF2-40B4-BE49-F238E27FC236}">
                <a16:creationId xmlns:a16="http://schemas.microsoft.com/office/drawing/2014/main" id="{5444F16F-B1A7-C214-9B43-C58BCE3B46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81" b="2656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F1C7EA3B-10EC-329C-A5C9-B8D34C423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2148" y="2766218"/>
            <a:ext cx="3727704" cy="1325563"/>
          </a:xfrm>
        </p:spPr>
        <p:txBody>
          <a:bodyPr>
            <a:noAutofit/>
          </a:bodyPr>
          <a:lstStyle/>
          <a:p>
            <a:pPr algn="ctr"/>
            <a:r>
              <a:rPr lang="cs-CZ" sz="7000" dirty="0"/>
              <a:t>Ukázka projektu</a:t>
            </a:r>
          </a:p>
        </p:txBody>
      </p:sp>
    </p:spTree>
    <p:extLst>
      <p:ext uri="{BB962C8B-B14F-4D97-AF65-F5344CB8AC3E}">
        <p14:creationId xmlns:p14="http://schemas.microsoft.com/office/powerpoint/2010/main" val="237265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272F76-7A7F-E62D-FA7B-7630884CF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 descr="Obsah obrázku kruh, bublina&#10;&#10;Obsah generovaný pomocí AI může být nesprávný.">
            <a:extLst>
              <a:ext uri="{FF2B5EF4-FFF2-40B4-BE49-F238E27FC236}">
                <a16:creationId xmlns:a16="http://schemas.microsoft.com/office/drawing/2014/main" id="{1E918E9A-B7DB-4661-2014-543C2042EE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81" b="2656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Nadpis 1">
            <a:extLst>
              <a:ext uri="{FF2B5EF4-FFF2-40B4-BE49-F238E27FC236}">
                <a16:creationId xmlns:a16="http://schemas.microsoft.com/office/drawing/2014/main" id="{152109F6-8B88-D0FE-1420-4B0186B6D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8901"/>
            <a:ext cx="10515600" cy="1325563"/>
          </a:xfrm>
        </p:spPr>
        <p:txBody>
          <a:bodyPr/>
          <a:lstStyle/>
          <a:p>
            <a:pPr algn="ctr"/>
            <a:r>
              <a:rPr lang="cs-CZ" dirty="0"/>
              <a:t>Závěr</a:t>
            </a: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63A3C0E9-8FF6-20DC-2DA9-AB1ECBB9C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2368" y="2184464"/>
            <a:ext cx="5875200" cy="4351338"/>
          </a:xfrm>
        </p:spPr>
        <p:txBody>
          <a:bodyPr/>
          <a:lstStyle/>
          <a:p>
            <a:r>
              <a:rPr lang="cs-CZ" dirty="0"/>
              <a:t>ASP NET API</a:t>
            </a:r>
          </a:p>
          <a:p>
            <a:r>
              <a:rPr lang="cs-CZ" dirty="0"/>
              <a:t>Zajištění komunikace mezi API a </a:t>
            </a:r>
            <a:r>
              <a:rPr lang="cs-CZ" dirty="0" err="1"/>
              <a:t>fronendem</a:t>
            </a:r>
            <a:r>
              <a:rPr lang="cs-CZ" dirty="0"/>
              <a:t> pomocí </a:t>
            </a:r>
            <a:r>
              <a:rPr lang="cs-CZ" dirty="0" err="1"/>
              <a:t>JavaScriptu</a:t>
            </a:r>
            <a:endParaRPr lang="cs-CZ" dirty="0"/>
          </a:p>
          <a:p>
            <a:r>
              <a:rPr lang="cs-CZ" dirty="0" err="1"/>
              <a:t>PostgreSQL</a:t>
            </a:r>
            <a:endParaRPr lang="cs-CZ" dirty="0"/>
          </a:p>
          <a:p>
            <a:r>
              <a:rPr lang="cs-CZ" dirty="0"/>
              <a:t>Generování obrázků pomocí </a:t>
            </a:r>
            <a:r>
              <a:rPr lang="cs-CZ" dirty="0" err="1"/>
              <a:t>Gemini</a:t>
            </a:r>
            <a:r>
              <a:rPr lang="cs-CZ" dirty="0"/>
              <a:t> AI</a:t>
            </a:r>
          </a:p>
          <a:p>
            <a:r>
              <a:rPr lang="cs-CZ" dirty="0"/>
              <a:t>Základy </a:t>
            </a:r>
            <a:r>
              <a:rPr lang="cs-CZ" dirty="0" err="1"/>
              <a:t>Photopea</a:t>
            </a:r>
            <a:endParaRPr lang="cs-CZ" dirty="0"/>
          </a:p>
          <a:p>
            <a:r>
              <a:rPr lang="cs-CZ" dirty="0"/>
              <a:t>Práce pod časovým tlakem</a:t>
            </a:r>
          </a:p>
        </p:txBody>
      </p:sp>
    </p:spTree>
    <p:extLst>
      <p:ext uri="{BB962C8B-B14F-4D97-AF65-F5344CB8AC3E}">
        <p14:creationId xmlns:p14="http://schemas.microsoft.com/office/powerpoint/2010/main" val="116476969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95</Words>
  <Application>Microsoft Office PowerPoint</Application>
  <PresentationFormat>Širokoúhlá obrazovka</PresentationFormat>
  <Paragraphs>26</Paragraphs>
  <Slides>7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Motiv Office</vt:lpstr>
      <vt:lpstr>SPOVYZ</vt:lpstr>
      <vt:lpstr>Info</vt:lpstr>
      <vt:lpstr>Cíle projektu</vt:lpstr>
      <vt:lpstr>Cíle projektu</vt:lpstr>
      <vt:lpstr>Logo</vt:lpstr>
      <vt:lpstr>Ukázka projektu</vt:lpstr>
      <vt:lpstr>Závěr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 Vacek</dc:creator>
  <cp:lastModifiedBy>Jan Vacek</cp:lastModifiedBy>
  <cp:revision>17</cp:revision>
  <dcterms:created xsi:type="dcterms:W3CDTF">2025-06-05T10:54:17Z</dcterms:created>
  <dcterms:modified xsi:type="dcterms:W3CDTF">2025-06-08T13:41:25Z</dcterms:modified>
</cp:coreProperties>
</file>

<file path=docProps/thumbnail.jpeg>
</file>